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9" r:id="rId3"/>
    <p:sldId id="261" r:id="rId4"/>
    <p:sldId id="263" r:id="rId5"/>
    <p:sldId id="265" r:id="rId6"/>
    <p:sldId id="266" r:id="rId7"/>
    <p:sldId id="267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16" y="-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9CC4D6F-D5E8-4C56-865A-B3CCE178E392}" type="datetimeFigureOut">
              <a:rPr lang="en-US" smtClean="0"/>
              <a:t>7/29/16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C5EFF209-40F2-468E-8039-FCB46B84AB5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C4D6F-D5E8-4C56-865A-B3CCE178E392}" type="datetimeFigureOut">
              <a:rPr lang="en-US" smtClean="0"/>
              <a:t>7/29/16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F209-40F2-468E-8039-FCB46B84AB5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C4D6F-D5E8-4C56-865A-B3CCE178E392}" type="datetimeFigureOut">
              <a:rPr lang="en-US" smtClean="0"/>
              <a:t>7/29/16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F209-40F2-468E-8039-FCB46B84AB5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C4D6F-D5E8-4C56-865A-B3CCE178E392}" type="datetimeFigureOut">
              <a:rPr lang="en-US" smtClean="0"/>
              <a:t>7/29/16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F209-40F2-468E-8039-FCB46B84AB5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C4D6F-D5E8-4C56-865A-B3CCE178E392}" type="datetimeFigureOut">
              <a:rPr lang="en-US" smtClean="0"/>
              <a:t>7/29/16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F209-40F2-468E-8039-FCB46B84AB5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C4D6F-D5E8-4C56-865A-B3CCE178E392}" type="datetimeFigureOut">
              <a:rPr lang="en-US" smtClean="0"/>
              <a:t>7/29/16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F209-40F2-468E-8039-FCB46B84AB5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C4D6F-D5E8-4C56-865A-B3CCE178E392}" type="datetimeFigureOut">
              <a:rPr lang="en-US" smtClean="0"/>
              <a:t>7/29/16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F209-40F2-468E-8039-FCB46B84AB5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C4D6F-D5E8-4C56-865A-B3CCE178E392}" type="datetimeFigureOut">
              <a:rPr lang="en-US" smtClean="0"/>
              <a:t>7/29/16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F209-40F2-468E-8039-FCB46B84AB5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C4D6F-D5E8-4C56-865A-B3CCE178E392}" type="datetimeFigureOut">
              <a:rPr lang="en-US" smtClean="0"/>
              <a:t>7/29/16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F209-40F2-468E-8039-FCB46B84AB5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9CC4D6F-D5E8-4C56-865A-B3CCE178E392}" type="datetimeFigureOut">
              <a:rPr lang="en-US" smtClean="0"/>
              <a:t>7/29/16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C5EFF209-40F2-468E-8039-FCB46B84AB5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9CC4D6F-D5E8-4C56-865A-B3CCE178E392}" type="datetimeFigureOut">
              <a:rPr lang="en-US" smtClean="0"/>
              <a:t>7/29/16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C5EFF209-40F2-468E-8039-FCB46B84AB5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3.jpeg"/><Relationship Id="rId1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9CC4D6F-D5E8-4C56-865A-B3CCE178E392}" type="datetimeFigureOut">
              <a:rPr lang="en-US" smtClean="0"/>
              <a:t>7/29/16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C5EFF209-40F2-468E-8039-FCB46B84AB52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914400"/>
            <a:ext cx="7175351" cy="1793167"/>
          </a:xfrm>
        </p:spPr>
        <p:txBody>
          <a:bodyPr>
            <a:normAutofit/>
          </a:bodyPr>
          <a:lstStyle/>
          <a:p>
            <a:pPr marL="182880" indent="0" algn="ctr">
              <a:buNone/>
            </a:pPr>
            <a:r>
              <a:rPr lang="en-US" dirty="0" smtClean="0"/>
              <a:t>Schoolyard Biodiversity Inventories Program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2600" y="2667000"/>
            <a:ext cx="5712179" cy="1524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6266" y="3657600"/>
            <a:ext cx="2726596" cy="2014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657600"/>
            <a:ext cx="2514600" cy="2014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28882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makes a good observation?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Pros</a:t>
            </a:r>
            <a:endParaRPr lang="en-US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Cons</a:t>
            </a:r>
            <a:endParaRPr lang="en-US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Detailed description  </a:t>
            </a:r>
          </a:p>
          <a:p>
            <a:r>
              <a:rPr lang="en-US" dirty="0" smtClean="0"/>
              <a:t>Clear photograph</a:t>
            </a:r>
          </a:p>
          <a:p>
            <a:r>
              <a:rPr lang="en-US" dirty="0" smtClean="0"/>
              <a:t>Location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 Vague description </a:t>
            </a:r>
          </a:p>
          <a:p>
            <a:r>
              <a:rPr lang="en-US" dirty="0" smtClean="0"/>
              <a:t>Blurry photograph</a:t>
            </a:r>
          </a:p>
          <a:p>
            <a:r>
              <a:rPr lang="en-US" dirty="0" smtClean="0"/>
              <a:t>Object is too far away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328160"/>
            <a:ext cx="2209800" cy="1767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343400"/>
            <a:ext cx="294128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33338"/>
            <a:ext cx="9151938" cy="678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19153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use iNaturalist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152" y="2119313"/>
            <a:ext cx="5817058" cy="360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78529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6965245" cy="1202485"/>
          </a:xfrm>
        </p:spPr>
        <p:txBody>
          <a:bodyPr/>
          <a:lstStyle/>
          <a:p>
            <a:r>
              <a:rPr lang="en-US" dirty="0" smtClean="0"/>
              <a:t>iNaturalist 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3662" y="1553308"/>
            <a:ext cx="6248400" cy="468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78226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609600"/>
            <a:ext cx="4775199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466868"/>
            <a:ext cx="3733800" cy="2802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Left Arrow 3"/>
          <p:cNvSpPr/>
          <p:nvPr/>
        </p:nvSpPr>
        <p:spPr>
          <a:xfrm rot="514312">
            <a:off x="1617784" y="1252323"/>
            <a:ext cx="1371600" cy="152400"/>
          </a:xfrm>
          <a:prstGeom prst="left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01326">
            <a:off x="6705600" y="5181600"/>
            <a:ext cx="139065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18446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723900"/>
            <a:ext cx="7353300" cy="551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4266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881062"/>
            <a:ext cx="3817340" cy="509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9340" y="881061"/>
            <a:ext cx="3817340" cy="509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38675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313" y="2119313"/>
            <a:ext cx="4584736" cy="360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72156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3093</TotalTime>
  <Words>37</Words>
  <Application>Microsoft Macintosh PowerPoint</Application>
  <PresentationFormat>On-screen Show (4:3)</PresentationFormat>
  <Paragraphs>15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Pushpin</vt:lpstr>
      <vt:lpstr>Schoolyard Biodiversity Inventories Program </vt:lpstr>
      <vt:lpstr>What makes a good observation? </vt:lpstr>
      <vt:lpstr>How to use iNaturalist</vt:lpstr>
      <vt:lpstr>iNaturalist Projects</vt:lpstr>
      <vt:lpstr>  </vt:lpstr>
      <vt:lpstr>PowerPoint Presentation</vt:lpstr>
      <vt:lpstr>PowerPoint Presentation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Schoolyard Biodiversity Inventories Program</dc:title>
  <dc:creator>Fiona</dc:creator>
  <cp:lastModifiedBy>Microsoft Office User</cp:lastModifiedBy>
  <cp:revision>32</cp:revision>
  <dcterms:created xsi:type="dcterms:W3CDTF">2015-03-06T18:21:10Z</dcterms:created>
  <dcterms:modified xsi:type="dcterms:W3CDTF">2016-07-29T16:48:30Z</dcterms:modified>
</cp:coreProperties>
</file>